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316" autoAdjust="0"/>
  </p:normalViewPr>
  <p:slideViewPr>
    <p:cSldViewPr>
      <p:cViewPr varScale="1">
        <p:scale>
          <a:sx n="59" d="100"/>
          <a:sy n="59" d="100"/>
        </p:scale>
        <p:origin x="-168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F62313-C1EE-4EC3-B895-1CCBF68846B6}" type="datetimeFigureOut">
              <a:rPr lang="en-US" smtClean="0"/>
              <a:t>4/8/2012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629AB-AAE8-47DD-9CF7-4301454C37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455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Comic Sans MS" pitchFamily="66" charset="0"/>
                <a:ea typeface="+mn-ea"/>
                <a:cs typeface="+mn-cs"/>
              </a:rPr>
              <a:t>Last summer I went to KSA with my family to visit my uncles and aunts. We went there by a car. First thing we decided to go to Riyadh to visit my uncle and to take a rest before we go to Jeddah.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629AB-AAE8-47DD-9CF7-4301454C370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9425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After we spend one day in Riyadh, we went to Jeddah first to leave my younger brothers with my grandmother because we were going to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Makkah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Umrah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my father said it’s better for my grandmother to take care of my younger brothers.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629AB-AAE8-47DD-9CF7-4301454C370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7063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went to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Makkah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we walked around the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Kaaba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prayed, then we go back to my grandmother's house.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629AB-AAE8-47DD-9CF7-4301454C370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1106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first day in Jeddah. We were very tired because we travelled by a car, so we didn’t go to any place that day, and we stayed at home with all of my uncles and aunts. My aunts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I made a chocolate cake together.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 was nice day with family.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629AB-AAE8-47DD-9CF7-4301454C370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8743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Second day, my</a:t>
            </a:r>
            <a:r>
              <a:rPr lang="en-US" baseline="0" dirty="0" smtClean="0"/>
              <a:t> family and I went to a tour by a car to watch the places and Malls in Jeddah. Jeddah is a really nice place especially with all of my family 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629AB-AAE8-47DD-9CF7-4301454C370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0798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the other days we went out to the sea and some other places,</a:t>
            </a:r>
            <a:r>
              <a:rPr lang="en-US" baseline="0" dirty="0" smtClean="0"/>
              <a:t> and we had fun going out together.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629AB-AAE8-47DD-9CF7-4301454C370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6615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629AB-AAE8-47DD-9CF7-4301454C370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127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9_02.jpg"/>
          <p:cNvPicPr preferRelativeResize="0">
            <a:picLocks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754112" y="0"/>
            <a:ext cx="73152" cy="6858000"/>
          </a:xfrm>
          <a:prstGeom prst="rect">
            <a:avLst/>
          </a:prstGeom>
        </p:spPr>
      </p:pic>
      <p:pic>
        <p:nvPicPr>
          <p:cNvPr id="7" name="Picture 6" descr="1_0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0500" y="0"/>
            <a:ext cx="1333500" cy="6858000"/>
          </a:xfrm>
          <a:prstGeom prst="rect">
            <a:avLst/>
          </a:prstGeom>
        </p:spPr>
      </p:pic>
      <p:grpSp>
        <p:nvGrpSpPr>
          <p:cNvPr id="4" name="Group 17"/>
          <p:cNvGrpSpPr/>
          <p:nvPr/>
        </p:nvGrpSpPr>
        <p:grpSpPr>
          <a:xfrm>
            <a:off x="0" y="6630352"/>
            <a:ext cx="9144000" cy="228600"/>
            <a:chOff x="0" y="6582727"/>
            <a:chExt cx="9144000" cy="228600"/>
          </a:xfrm>
        </p:grpSpPr>
        <p:sp>
          <p:nvSpPr>
            <p:cNvPr id="10" name="Rectangle 9"/>
            <p:cNvSpPr/>
            <p:nvPr/>
          </p:nvSpPr>
          <p:spPr>
            <a:xfrm>
              <a:off x="7813040" y="6582727"/>
              <a:ext cx="1330960" cy="228600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134101" y="6582727"/>
              <a:ext cx="1609724" cy="2286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6582727"/>
              <a:ext cx="6096000" cy="2286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371600"/>
            <a:ext cx="6781800" cy="1069975"/>
          </a:xfrm>
        </p:spPr>
        <p:txBody>
          <a:bodyPr bIns="0" anchor="b" anchorCtr="0">
            <a:noAutofit/>
          </a:bodyPr>
          <a:lstStyle>
            <a:lvl1pPr>
              <a:defRPr sz="4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2438400"/>
            <a:ext cx="6781800" cy="762000"/>
          </a:xfrm>
        </p:spPr>
        <p:txBody>
          <a:bodyPr lIns="0" tIns="0" rIns="0">
            <a:normAutofit/>
          </a:bodyPr>
          <a:lstStyle>
            <a:lvl1pPr marL="0" indent="0" algn="l">
              <a:buNone/>
              <a:defRPr sz="24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>
          <a:xfrm>
            <a:off x="6210300" y="6610350"/>
            <a:ext cx="1524000" cy="228600"/>
          </a:xfrm>
        </p:spPr>
        <p:txBody>
          <a:bodyPr/>
          <a:lstStyle/>
          <a:p>
            <a:fld id="{3B7B33BF-90D0-4F3A-8C23-D94F49335D16}" type="datetimeFigureOut">
              <a:rPr lang="en-US" smtClean="0"/>
              <a:t>4/8/2012</a:t>
            </a:fld>
            <a:endParaRPr 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>
          <a:xfrm>
            <a:off x="7924800" y="6610350"/>
            <a:ext cx="1198880" cy="228600"/>
          </a:xfrm>
        </p:spPr>
        <p:txBody>
          <a:bodyPr/>
          <a:lstStyle/>
          <a:p>
            <a:fld id="{19D14803-4176-4EC2-9A08-21F54DF0A292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>
          <a:xfrm>
            <a:off x="457200" y="6611112"/>
            <a:ext cx="5600700" cy="2286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4" name="Group 10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12" name="Rectangle 11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B33BF-90D0-4F3A-8C23-D94F49335D16}" type="datetimeFigureOut">
              <a:rPr lang="en-US" smtClean="0"/>
              <a:t>4/8/2012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D14803-4176-4EC2-9A08-21F54DF0A292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Picture 10" descr="bar_06.png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pic>
        <p:nvPicPr>
          <p:cNvPr id="14" name="Picture 13" descr="2_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4038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89085"/>
            <a:ext cx="2057400" cy="553707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85216"/>
            <a:ext cx="6019800" cy="55412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grpSp>
        <p:nvGrpSpPr>
          <p:cNvPr id="4" name="Group 10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12" name="Rectangle 11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B33BF-90D0-4F3A-8C23-D94F49335D16}" type="datetimeFigureOut">
              <a:rPr lang="en-US" smtClean="0"/>
              <a:t>4/8/2012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D14803-4176-4EC2-9A08-21F54DF0A292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Picture 10" descr="bar_06.png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pic>
        <p:nvPicPr>
          <p:cNvPr id="14" name="Picture 13" descr="2_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4038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0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32" name="Rectangle 31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3" name="Picture 12" descr="bar_06.png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pic>
        <p:nvPicPr>
          <p:cNvPr id="10" name="Picture 9" descr="2_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4038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B33BF-90D0-4F3A-8C23-D94F49335D16}" type="datetimeFigureOut">
              <a:rPr lang="en-US" smtClean="0"/>
              <a:t>4/8/2012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D14803-4176-4EC2-9A08-21F54DF0A292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2"/>
          <p:cNvGrpSpPr/>
          <p:nvPr/>
        </p:nvGrpSpPr>
        <p:grpSpPr>
          <a:xfrm>
            <a:off x="1438274" y="6629400"/>
            <a:ext cx="7705726" cy="228600"/>
            <a:chOff x="1438274" y="6629400"/>
            <a:chExt cx="7705726" cy="228600"/>
          </a:xfrm>
        </p:grpSpPr>
        <p:sp>
          <p:nvSpPr>
            <p:cNvPr id="27" name="Rectangle 26"/>
            <p:cNvSpPr/>
            <p:nvPr/>
          </p:nvSpPr>
          <p:spPr>
            <a:xfrm>
              <a:off x="8763000" y="662940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7142480" y="662940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438274" y="6629400"/>
              <a:ext cx="5663565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5245101"/>
            <a:ext cx="6934199" cy="1155700"/>
          </a:xfrm>
        </p:spPr>
        <p:txBody>
          <a:bodyPr anchor="t">
            <a:normAutofit/>
          </a:bodyPr>
          <a:lstStyle>
            <a:lvl1pPr algn="r">
              <a:defRPr sz="4200" b="0" i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2600" y="4114800"/>
            <a:ext cx="6934199" cy="1130300"/>
          </a:xfrm>
        </p:spPr>
        <p:txBody>
          <a:bodyPr anchor="b"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0" name="Picture 9" descr="9_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63980" cy="6858000"/>
          </a:xfrm>
          <a:prstGeom prst="rect">
            <a:avLst/>
          </a:prstGeom>
        </p:spPr>
      </p:pic>
      <p:sp>
        <p:nvSpPr>
          <p:cNvPr id="24" name="Date Placeholder 23"/>
          <p:cNvSpPr>
            <a:spLocks noGrp="1"/>
          </p:cNvSpPr>
          <p:nvPr>
            <p:ph type="dt" sz="half" idx="10"/>
          </p:nvPr>
        </p:nvSpPr>
        <p:spPr>
          <a:xfrm>
            <a:off x="7162800" y="6610350"/>
            <a:ext cx="1524000" cy="246888"/>
          </a:xfrm>
        </p:spPr>
        <p:txBody>
          <a:bodyPr/>
          <a:lstStyle/>
          <a:p>
            <a:fld id="{3B7B33BF-90D0-4F3A-8C23-D94F49335D16}" type="datetimeFigureOut">
              <a:rPr lang="en-US" smtClean="0"/>
              <a:t>4/8/2012</a:t>
            </a:fld>
            <a:endParaRPr lang="en-US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1"/>
          </p:nvPr>
        </p:nvSpPr>
        <p:spPr>
          <a:xfrm>
            <a:off x="8742680" y="6610350"/>
            <a:ext cx="381000" cy="246888"/>
          </a:xfrm>
        </p:spPr>
        <p:txBody>
          <a:bodyPr/>
          <a:lstStyle/>
          <a:p>
            <a:fld id="{19D14803-4176-4EC2-9A08-21F54DF0A292}" type="slidenum">
              <a:rPr lang="en-US" smtClean="0"/>
              <a:t>‹#›</a:t>
            </a:fld>
            <a:endParaRPr lang="en-US"/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2"/>
          </p:nvPr>
        </p:nvSpPr>
        <p:spPr>
          <a:xfrm>
            <a:off x="1524000" y="6610350"/>
            <a:ext cx="5562600" cy="247650"/>
          </a:xfrm>
        </p:spPr>
        <p:txBody>
          <a:bodyPr/>
          <a:lstStyle/>
          <a:p>
            <a:endParaRPr lang="en-US"/>
          </a:p>
        </p:txBody>
      </p:sp>
      <p:pic>
        <p:nvPicPr>
          <p:cNvPr id="20" name="Picture 19" descr="vert_bar_02.png"/>
          <p:cNvPicPr preferRelativeResize="0">
            <a:picLocks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362456" y="0"/>
            <a:ext cx="731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bar_06.png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12" name="Picture 11" descr="3_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403860"/>
          </a:xfrm>
          <a:prstGeom prst="rect">
            <a:avLst/>
          </a:prstGeom>
        </p:spPr>
      </p:pic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4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3" name="Group 14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17" name="Rectangle 16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Date Placeholder 1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3B7B33BF-90D0-4F3A-8C23-D94F49335D16}" type="datetimeFigureOut">
              <a:rPr lang="en-US" smtClean="0"/>
              <a:t>4/8/2012</a:t>
            </a:fld>
            <a:endParaRPr lang="en-US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9D14803-4176-4EC2-9A08-21F54DF0A292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81200"/>
            <a:ext cx="4040188" cy="411162"/>
          </a:xfrm>
        </p:spPr>
        <p:txBody>
          <a:bodyPr lIns="0" rIns="0" anchor="b">
            <a:noAutofit/>
          </a:bodyPr>
          <a:lstStyle>
            <a:lvl1pPr marL="0" indent="0">
              <a:lnSpc>
                <a:spcPct val="100000"/>
              </a:lnSpc>
              <a:buNone/>
              <a:defRPr sz="1600" b="1" i="0" cap="all" spc="1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4" name="Picture 13" descr="4_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03860"/>
          </a:xfrm>
          <a:prstGeom prst="rect">
            <a:avLst/>
          </a:prstGeom>
        </p:spPr>
      </p:pic>
      <p:sp>
        <p:nvSpPr>
          <p:cNvPr id="15" name="Text Placeholder 2"/>
          <p:cNvSpPr>
            <a:spLocks noGrp="1"/>
          </p:cNvSpPr>
          <p:nvPr>
            <p:ph type="body" idx="13"/>
          </p:nvPr>
        </p:nvSpPr>
        <p:spPr>
          <a:xfrm>
            <a:off x="4648200" y="1981200"/>
            <a:ext cx="4040188" cy="411162"/>
          </a:xfrm>
        </p:spPr>
        <p:txBody>
          <a:bodyPr lIns="0" rIns="0" anchor="b">
            <a:noAutofit/>
          </a:bodyPr>
          <a:lstStyle>
            <a:lvl1pPr marL="0" indent="0">
              <a:lnSpc>
                <a:spcPct val="100000"/>
              </a:lnSpc>
              <a:buNone/>
              <a:defRPr sz="1600" b="1" i="0" cap="all" spc="1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/>
          </p:nvPr>
        </p:nvSpPr>
        <p:spPr>
          <a:xfrm>
            <a:off x="457200" y="2438400"/>
            <a:ext cx="4038600" cy="3657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5"/>
          </p:nvPr>
        </p:nvSpPr>
        <p:spPr>
          <a:xfrm>
            <a:off x="4648200" y="2438400"/>
            <a:ext cx="4038600" cy="3657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6" name="Picture 15" descr="bar_06.png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grpSp>
        <p:nvGrpSpPr>
          <p:cNvPr id="4" name="Group 17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20" name="Rectangle 19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Date Placeholder 2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3B7B33BF-90D0-4F3A-8C23-D94F49335D16}" type="datetimeFigureOut">
              <a:rPr lang="en-US" smtClean="0"/>
              <a:t>4/8/2012</a:t>
            </a:fld>
            <a:endParaRPr lang="en-US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9D14803-4176-4EC2-9A08-21F54DF0A292}" type="slidenum">
              <a:rPr lang="en-US" smtClean="0"/>
              <a:t>‹#›</a:t>
            </a:fld>
            <a:endParaRPr lang="en-US"/>
          </a:p>
        </p:txBody>
      </p:sp>
      <p:sp>
        <p:nvSpPr>
          <p:cNvPr id="25" name="Footer Placeholder 24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10" name="Picture 9" descr="2_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03860"/>
          </a:xfrm>
          <a:prstGeom prst="rect">
            <a:avLst/>
          </a:prstGeom>
        </p:spPr>
      </p:pic>
      <p:pic>
        <p:nvPicPr>
          <p:cNvPr id="11" name="Picture 10" descr="bar_06.png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grpSp>
        <p:nvGrpSpPr>
          <p:cNvPr id="3" name="Group 11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13" name="Rectangle 12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B33BF-90D0-4F3A-8C23-D94F49335D16}" type="datetimeFigureOut">
              <a:rPr lang="en-US" smtClean="0"/>
              <a:t>4/8/2012</a:t>
            </a:fld>
            <a:endParaRPr 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D14803-4176-4EC2-9A08-21F54DF0A292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10" name="Rectangle 9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B33BF-90D0-4F3A-8C23-D94F49335D16}" type="datetimeFigureOut">
              <a:rPr lang="en-US" smtClean="0"/>
              <a:t>4/8/2012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D14803-4176-4EC2-9A08-21F54DF0A292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3_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03860"/>
          </a:xfrm>
          <a:prstGeom prst="rect">
            <a:avLst/>
          </a:prstGeom>
        </p:spPr>
      </p:pic>
      <p:sp>
        <p:nvSpPr>
          <p:cNvPr id="13" name="Text Placeholder 2"/>
          <p:cNvSpPr>
            <a:spLocks noGrp="1"/>
          </p:cNvSpPr>
          <p:nvPr>
            <p:ph type="title"/>
          </p:nvPr>
        </p:nvSpPr>
        <p:spPr>
          <a:xfrm>
            <a:off x="457200" y="1524000"/>
            <a:ext cx="3352800" cy="914400"/>
          </a:xfrm>
        </p:spPr>
        <p:txBody>
          <a:bodyPr lIns="0" rIns="0" anchor="b">
            <a:noAutofit/>
          </a:bodyPr>
          <a:lstStyle>
            <a:lvl1pPr marL="0" indent="0">
              <a:lnSpc>
                <a:spcPct val="100000"/>
              </a:lnSpc>
              <a:buNone/>
              <a:defRPr sz="1800" b="1" i="0" cap="all" spc="1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4419600" y="1524000"/>
            <a:ext cx="42672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>
          <a:xfrm>
            <a:off x="457201" y="2514599"/>
            <a:ext cx="3352800" cy="3127248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4" name="Picture 13" descr="bar_06.png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grpSp>
        <p:nvGrpSpPr>
          <p:cNvPr id="2" name="Group 15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17" name="Rectangle 16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Date Placeholder 1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3B7B33BF-90D0-4F3A-8C23-D94F49335D16}" type="datetimeFigureOut">
              <a:rPr lang="en-US" smtClean="0"/>
              <a:t>4/8/2012</a:t>
            </a:fld>
            <a:endParaRPr lang="en-US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9D14803-4176-4EC2-9A08-21F54DF0A292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5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13" name="Rectangle 12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7048"/>
            <a:ext cx="3355848" cy="914400"/>
          </a:xfrm>
        </p:spPr>
        <p:txBody>
          <a:bodyPr anchor="b">
            <a:normAutofit/>
          </a:bodyPr>
          <a:lstStyle>
            <a:lvl1pPr algn="l">
              <a:defRPr lang="en-US" sz="1800" b="1" i="0" kern="1200" cap="all" spc="1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25696" y="1554480"/>
            <a:ext cx="4270248" cy="4059936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514600"/>
            <a:ext cx="3355848" cy="3127248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lang="en-US" sz="1400" kern="12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B33BF-90D0-4F3A-8C23-D94F49335D16}" type="datetimeFigureOut">
              <a:rPr lang="en-US" smtClean="0"/>
              <a:t>4/8/2012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14803-4176-4EC2-9A08-21F54DF0A292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4_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03860"/>
          </a:xfrm>
          <a:prstGeom prst="rect">
            <a:avLst/>
          </a:prstGeom>
        </p:spPr>
      </p:pic>
      <p:pic>
        <p:nvPicPr>
          <p:cNvPr id="9" name="Picture 8" descr="bar_06.png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4419600" y="1524000"/>
            <a:ext cx="4267200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419600" y="5637212"/>
            <a:ext cx="4267200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34000">
                <a:schemeClr val="bg1">
                  <a:lumMod val="75000"/>
                  <a:alpha val="61000"/>
                </a:schemeClr>
              </a:gs>
              <a:gs pos="38000">
                <a:schemeClr val="bg1">
                  <a:lumMod val="75000"/>
                  <a:alpha val="76000"/>
                </a:schemeClr>
              </a:gs>
              <a:gs pos="100000">
                <a:schemeClr val="bg1">
                  <a:alpha val="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9144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81200"/>
            <a:ext cx="8229600" cy="41449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6610350"/>
            <a:ext cx="1524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aseline="0">
                <a:solidFill>
                  <a:schemeClr val="tx1"/>
                </a:solidFill>
              </a:defRPr>
            </a:lvl1pPr>
          </a:lstStyle>
          <a:p>
            <a:fld id="{3B7B33BF-90D0-4F3A-8C23-D94F49335D16}" type="datetimeFigureOut">
              <a:rPr lang="en-US" smtClean="0"/>
              <a:t>4/8/2012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610350"/>
            <a:ext cx="6629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2680" y="6610350"/>
            <a:ext cx="381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aseline="0">
                <a:solidFill>
                  <a:schemeClr val="tx1"/>
                </a:solidFill>
              </a:defRPr>
            </a:lvl1pPr>
          </a:lstStyle>
          <a:p>
            <a:fld id="{19D14803-4176-4EC2-9A08-21F54DF0A29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Font typeface="Wingdings" pitchFamily="2" charset="2"/>
        <a:buChar char="§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Font typeface="Wingdings" pitchFamily="2" charset="2"/>
        <a:buNone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1">
            <a:lumMod val="50000"/>
            <a:lumOff val="50000"/>
          </a:schemeClr>
        </a:buClr>
        <a:buFont typeface="Wingdings" pitchFamily="2" charset="2"/>
        <a:buNone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1">
            <a:lumMod val="50000"/>
            <a:lumOff val="50000"/>
          </a:schemeClr>
        </a:buClr>
        <a:buFont typeface="Wingdings" pitchFamily="2" charset="2"/>
        <a:buNone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FontTx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FontTx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FontTx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FontTx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1.png"/><Relationship Id="rId5" Type="http://schemas.openxmlformats.org/officeDocument/2006/relationships/image" Target="../media/image15.gif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40140" y="927795"/>
            <a:ext cx="426110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Complete in Him" pitchFamily="2" charset="0"/>
              </a:rPr>
              <a:t>My last trip to</a:t>
            </a:r>
            <a:endParaRPr lang="en-US" sz="6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Complete in Him" pitchFamily="2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679330" y="2057400"/>
            <a:ext cx="607794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Matura MT Script Capitals" pitchFamily="66" charset="0"/>
              </a:rPr>
              <a:t>Saudi Arabia</a:t>
            </a:r>
            <a:endParaRPr lang="en-US" sz="72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Matura MT Script Capital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8501" y="3429000"/>
            <a:ext cx="4079236" cy="30579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4469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28800"/>
            <a:ext cx="5649882" cy="42148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86000" y="642610"/>
            <a:ext cx="457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My last trip to Saudi Arabia</a:t>
            </a:r>
            <a:endParaRPr lang="en-US" sz="2800" b="1" dirty="0"/>
          </a:p>
        </p:txBody>
      </p:sp>
      <p:pic>
        <p:nvPicPr>
          <p:cNvPr id="3" name="KSA 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33400" y="57388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737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1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435" y="1220787"/>
            <a:ext cx="7199019" cy="47990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990600" y="457200"/>
            <a:ext cx="32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Riyadh City</a:t>
            </a:r>
          </a:p>
          <a:p>
            <a:r>
              <a:rPr lang="en-US" sz="2000" dirty="0" smtClean="0"/>
              <a:t>The capital of KSA.</a:t>
            </a:r>
            <a:endParaRPr lang="en-US" sz="2000" dirty="0"/>
          </a:p>
        </p:txBody>
      </p:sp>
      <p:pic>
        <p:nvPicPr>
          <p:cNvPr id="2" name="KSA 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03454" y="20154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033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7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صور\صور في السعودية\S630099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1835">
            <a:off x="203369" y="274722"/>
            <a:ext cx="4347410" cy="32605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743200"/>
            <a:ext cx="5121442" cy="38410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089358" y="2133600"/>
            <a:ext cx="32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My Uncle and my brother</a:t>
            </a:r>
            <a:endParaRPr lang="en-US" sz="2000" dirty="0"/>
          </a:p>
        </p:txBody>
      </p:sp>
      <p:pic>
        <p:nvPicPr>
          <p:cNvPr id="2" name="KSA 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19200" y="5105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479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685800"/>
            <a:ext cx="4795195" cy="42243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2209800" y="5560367"/>
            <a:ext cx="53781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chocolate cake that we made =)</a:t>
            </a:r>
            <a:endParaRPr lang="en-US" sz="2400" dirty="0"/>
          </a:p>
        </p:txBody>
      </p:sp>
      <p:pic>
        <p:nvPicPr>
          <p:cNvPr id="4" name="KSA 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014411" y="54863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847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2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2819400"/>
            <a:ext cx="4572000" cy="3429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57200"/>
            <a:ext cx="4352757" cy="32645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029200" y="1101298"/>
            <a:ext cx="3886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 tour </a:t>
            </a:r>
            <a:r>
              <a:rPr lang="en-US" sz="2400" dirty="0"/>
              <a:t>by car in </a:t>
            </a:r>
            <a:r>
              <a:rPr lang="en-US" sz="2400" dirty="0" smtClean="0"/>
              <a:t>Jeddah city</a:t>
            </a:r>
            <a:endParaRPr lang="en-US" sz="2400" dirty="0"/>
          </a:p>
          <a:p>
            <a:endParaRPr lang="en-US" sz="2400" dirty="0"/>
          </a:p>
        </p:txBody>
      </p:sp>
      <p:pic>
        <p:nvPicPr>
          <p:cNvPr id="5" name="KSA 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676400" y="5029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757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95" y="685800"/>
            <a:ext cx="3429000" cy="4648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4274" y="685800"/>
            <a:ext cx="4876800" cy="457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1979195" y="5715000"/>
            <a:ext cx="4726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Some interesting places in Jeddah</a:t>
            </a:r>
            <a:endParaRPr lang="en-US" sz="2400" dirty="0"/>
          </a:p>
        </p:txBody>
      </p:sp>
      <p:pic>
        <p:nvPicPr>
          <p:cNvPr id="5" name="KSA 6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400800" y="56410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402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1600200"/>
            <a:ext cx="8382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Monotype Corsiva" pitchFamily="66" charset="0"/>
              </a:rPr>
              <a:t>At the end, It was amazing time with my family, and I like Jeddah so much, and we are going to Jeddah again this summer   =) </a:t>
            </a:r>
            <a:endParaRPr lang="en-US" sz="4800" dirty="0"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19800" y="5865167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Nadia Abdullah</a:t>
            </a:r>
            <a:endParaRPr lang="en-US" sz="2400" dirty="0"/>
          </a:p>
        </p:txBody>
      </p:sp>
      <p:pic>
        <p:nvPicPr>
          <p:cNvPr id="4" name="KSA 7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32874" y="58651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1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5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Macro">
  <a:themeElements>
    <a:clrScheme name="Macro">
      <a:dk1>
        <a:sysClr val="windowText" lastClr="000000"/>
      </a:dk1>
      <a:lt1>
        <a:sysClr val="window" lastClr="FFFFFF"/>
      </a:lt1>
      <a:dk2>
        <a:srgbClr val="3F3F4D"/>
      </a:dk2>
      <a:lt2>
        <a:srgbClr val="DDDDDD"/>
      </a:lt2>
      <a:accent1>
        <a:srgbClr val="A51009"/>
      </a:accent1>
      <a:accent2>
        <a:srgbClr val="DE7014"/>
      </a:accent2>
      <a:accent3>
        <a:srgbClr val="704836"/>
      </a:accent3>
      <a:accent4>
        <a:srgbClr val="F2B431"/>
      </a:accent4>
      <a:accent5>
        <a:srgbClr val="7F221D"/>
      </a:accent5>
      <a:accent6>
        <a:srgbClr val="CDAC77"/>
      </a:accent6>
      <a:hlink>
        <a:srgbClr val="F5B123"/>
      </a:hlink>
      <a:folHlink>
        <a:srgbClr val="E19B0B"/>
      </a:folHlink>
    </a:clrScheme>
    <a:fontScheme name="Macr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cr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300000"/>
              </a:schemeClr>
            </a:gs>
            <a:gs pos="100000">
              <a:schemeClr val="phClr">
                <a:tint val="80000"/>
                <a:satMod val="15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hade val="90000"/>
                <a:satMod val="300000"/>
              </a:schemeClr>
            </a:gs>
            <a:gs pos="100000">
              <a:schemeClr val="phClr">
                <a:satMod val="150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70000"/>
              </a:srgbClr>
            </a:outerShdw>
          </a:effectLst>
        </a:effectStyle>
        <a:effectStyle>
          <a:effectLst>
            <a:outerShdw blurRad="25400" dist="254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contourW="15875" prstMaterial="softmetal">
            <a:bevelT w="25400" h="19050" prst="angle"/>
            <a:contourClr>
              <a:schemeClr val="phClr">
                <a:shade val="30000"/>
              </a:schemeClr>
            </a:contourClr>
          </a:sp3d>
        </a:effectStyle>
        <a:effectStyle>
          <a:effectLst>
            <a:outerShdw blurRad="254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contourW="19050" prstMaterial="metal">
            <a:bevelT w="63500" h="31750" prst="angle"/>
            <a:contourClr>
              <a:schemeClr val="phClr">
                <a:shade val="25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7000"/>
                <a:shade val="93000"/>
                <a:satMod val="110000"/>
                <a:lumMod val="90000"/>
              </a:schemeClr>
            </a:gs>
            <a:gs pos="76000">
              <a:schemeClr val="phClr">
                <a:tint val="85000"/>
                <a:shade val="75000"/>
                <a:satMod val="120000"/>
              </a:schemeClr>
            </a:gs>
            <a:gs pos="100000">
              <a:schemeClr val="phClr">
                <a:tint val="86000"/>
                <a:shade val="50000"/>
                <a:satMod val="13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35000"/>
                <a:satMod val="146000"/>
                <a:lumMod val="101000"/>
              </a:schemeClr>
            </a:gs>
            <a:gs pos="26000">
              <a:schemeClr val="phClr">
                <a:tint val="96000"/>
                <a:shade val="96000"/>
                <a:satMod val="190000"/>
              </a:schemeClr>
            </a:gs>
            <a:gs pos="100000">
              <a:schemeClr val="phClr">
                <a:tint val="60000"/>
                <a:shade val="90000"/>
                <a:satMod val="22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TC101859866[[fn=Macro]]</Template>
  <TotalTime>109</TotalTime>
  <Words>312</Words>
  <Application>Microsoft Office PowerPoint</Application>
  <PresentationFormat>On-screen Show (4:3)</PresentationFormat>
  <Paragraphs>24</Paragraphs>
  <Slides>8</Slides>
  <Notes>7</Notes>
  <HiddenSlides>0</HiddenSlides>
  <MMClips>7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Macro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Zayed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Zayed University</dc:creator>
  <cp:lastModifiedBy>Zayed University</cp:lastModifiedBy>
  <cp:revision>21</cp:revision>
  <dcterms:created xsi:type="dcterms:W3CDTF">2012-03-01T08:15:01Z</dcterms:created>
  <dcterms:modified xsi:type="dcterms:W3CDTF">2012-04-08T19:38:06Z</dcterms:modified>
</cp:coreProperties>
</file>